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handoutMasterIdLst>
    <p:handoutMasterId r:id="rId17"/>
  </p:handoutMasterIdLst>
  <p:sldIdLst>
    <p:sldId id="258" r:id="rId5"/>
    <p:sldId id="265" r:id="rId6"/>
    <p:sldId id="268" r:id="rId7"/>
    <p:sldId id="272" r:id="rId8"/>
    <p:sldId id="277" r:id="rId9"/>
    <p:sldId id="282" r:id="rId10"/>
    <p:sldId id="300" r:id="rId11"/>
    <p:sldId id="301" r:id="rId12"/>
    <p:sldId id="302" r:id="rId13"/>
    <p:sldId id="303" r:id="rId14"/>
    <p:sldId id="299" r:id="rId15"/>
  </p:sldIdLst>
  <p:sldSz cx="12192000" cy="6858000"/>
  <p:notesSz cx="6858000" cy="9144000"/>
  <p:embeddedFontLst>
    <p:embeddedFont>
      <p:font typeface="Avenir Next LT Pro" panose="020B0504020202020204" pitchFamily="3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Speak Pro" panose="020B0504020101020102"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183EE6-9E9B-424B-896D-AB42B0310A81}" v="99" dt="2024-01-13T10:53:40.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82" d="100"/>
          <a:sy n="82" d="100"/>
        </p:scale>
        <p:origin x="720" y="7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5/10/relationships/revisionInfo" Target="revisionInfo.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Modey-Agbenyenu" userId="7adfdf2892a573c0" providerId="LiveId" clId="{CD183EE6-9E9B-424B-896D-AB42B0310A81}"/>
    <pc:docChg chg="custSel addSld delSld modSld sldOrd">
      <pc:chgData name="Harriet Modey-Agbenyenu" userId="7adfdf2892a573c0" providerId="LiveId" clId="{CD183EE6-9E9B-424B-896D-AB42B0310A81}" dt="2024-01-13T10:53:40.357" v="1384"/>
      <pc:docMkLst>
        <pc:docMk/>
      </pc:docMkLst>
      <pc:sldChg chg="addSp modSp modAnim">
        <pc:chgData name="Harriet Modey-Agbenyenu" userId="7adfdf2892a573c0" providerId="LiveId" clId="{CD183EE6-9E9B-424B-896D-AB42B0310A81}" dt="2024-01-13T10:53:40.357" v="1384"/>
        <pc:sldMkLst>
          <pc:docMk/>
          <pc:sldMk cId="3013068127" sldId="258"/>
        </pc:sldMkLst>
        <pc:spChg chg="mod">
          <ac:chgData name="Harriet Modey-Agbenyenu" userId="7adfdf2892a573c0" providerId="LiveId" clId="{CD183EE6-9E9B-424B-896D-AB42B0310A81}" dt="2024-01-13T10:44:45.070" v="1299" actId="20577"/>
          <ac:spMkLst>
            <pc:docMk/>
            <pc:sldMk cId="3013068127" sldId="258"/>
            <ac:spMk id="3" creationId="{D099D82B-F86A-4C04-9207-B25F53939FB6}"/>
          </ac:spMkLst>
        </pc:spChg>
        <pc:picChg chg="add mod">
          <ac:chgData name="Harriet Modey-Agbenyenu" userId="7adfdf2892a573c0" providerId="LiveId" clId="{CD183EE6-9E9B-424B-896D-AB42B0310A81}" dt="2024-01-13T10:53:30.130" v="1382"/>
          <ac:picMkLst>
            <pc:docMk/>
            <pc:sldMk cId="3013068127" sldId="258"/>
            <ac:picMk id="5" creationId="{65EF2AD3-CC22-87A1-3E73-5617D2CC3115}"/>
          </ac:picMkLst>
        </pc:picChg>
      </pc:sldChg>
      <pc:sldChg chg="modSp mod modTransition modAnim">
        <pc:chgData name="Harriet Modey-Agbenyenu" userId="7adfdf2892a573c0" providerId="LiveId" clId="{CD183EE6-9E9B-424B-896D-AB42B0310A81}" dt="2024-01-13T10:51:31.113" v="1370"/>
        <pc:sldMkLst>
          <pc:docMk/>
          <pc:sldMk cId="1372925144" sldId="265"/>
        </pc:sldMkLst>
        <pc:spChg chg="mod">
          <ac:chgData name="Harriet Modey-Agbenyenu" userId="7adfdf2892a573c0" providerId="LiveId" clId="{CD183EE6-9E9B-424B-896D-AB42B0310A81}" dt="2024-01-13T10:18:05.217" v="0"/>
          <ac:spMkLst>
            <pc:docMk/>
            <pc:sldMk cId="1372925144" sldId="265"/>
            <ac:spMk id="3" creationId="{D5F2D16A-183F-4A38-8872-766FA01EA75F}"/>
          </ac:spMkLst>
        </pc:spChg>
      </pc:sldChg>
      <pc:sldChg chg="modSp mod modTransition modAnim">
        <pc:chgData name="Harriet Modey-Agbenyenu" userId="7adfdf2892a573c0" providerId="LiveId" clId="{CD183EE6-9E9B-424B-896D-AB42B0310A81}" dt="2024-01-13T10:51:34.099" v="1371"/>
        <pc:sldMkLst>
          <pc:docMk/>
          <pc:sldMk cId="1920497168" sldId="268"/>
        </pc:sldMkLst>
        <pc:spChg chg="mod">
          <ac:chgData name="Harriet Modey-Agbenyenu" userId="7adfdf2892a573c0" providerId="LiveId" clId="{CD183EE6-9E9B-424B-896D-AB42B0310A81}" dt="2024-01-13T10:18:29.232" v="20" actId="20577"/>
          <ac:spMkLst>
            <pc:docMk/>
            <pc:sldMk cId="1920497168" sldId="268"/>
            <ac:spMk id="2" creationId="{20033C2E-1977-40BD-8194-FFAA92F594AB}"/>
          </ac:spMkLst>
        </pc:spChg>
        <pc:spChg chg="mod">
          <ac:chgData name="Harriet Modey-Agbenyenu" userId="7adfdf2892a573c0" providerId="LiveId" clId="{CD183EE6-9E9B-424B-896D-AB42B0310A81}" dt="2024-01-13T10:19:29.221" v="173" actId="20577"/>
          <ac:spMkLst>
            <pc:docMk/>
            <pc:sldMk cId="1920497168" sldId="268"/>
            <ac:spMk id="6" creationId="{C41A82EA-6DCE-481E-A52B-94F31EADAD7D}"/>
          </ac:spMkLst>
        </pc:spChg>
      </pc:sldChg>
      <pc:sldChg chg="modSp mod modTransition modAnim">
        <pc:chgData name="Harriet Modey-Agbenyenu" userId="7adfdf2892a573c0" providerId="LiveId" clId="{CD183EE6-9E9B-424B-896D-AB42B0310A81}" dt="2024-01-13T10:51:38.580" v="1372"/>
        <pc:sldMkLst>
          <pc:docMk/>
          <pc:sldMk cId="2637958213" sldId="272"/>
        </pc:sldMkLst>
        <pc:spChg chg="mod">
          <ac:chgData name="Harriet Modey-Agbenyenu" userId="7adfdf2892a573c0" providerId="LiveId" clId="{CD183EE6-9E9B-424B-896D-AB42B0310A81}" dt="2024-01-13T10:19:43.882" v="195" actId="20577"/>
          <ac:spMkLst>
            <pc:docMk/>
            <pc:sldMk cId="2637958213" sldId="272"/>
            <ac:spMk id="2" creationId="{E04071DD-D1ED-4494-BAB0-E44D84460558}"/>
          </ac:spMkLst>
        </pc:spChg>
        <pc:spChg chg="mod">
          <ac:chgData name="Harriet Modey-Agbenyenu" userId="7adfdf2892a573c0" providerId="LiveId" clId="{CD183EE6-9E9B-424B-896D-AB42B0310A81}" dt="2024-01-13T10:20:18.027" v="208" actId="20577"/>
          <ac:spMkLst>
            <pc:docMk/>
            <pc:sldMk cId="2637958213" sldId="272"/>
            <ac:spMk id="3" creationId="{FFD046CD-889C-4A2E-8DC3-BED5C7901EA2}"/>
          </ac:spMkLst>
        </pc:spChg>
        <pc:spChg chg="mod">
          <ac:chgData name="Harriet Modey-Agbenyenu" userId="7adfdf2892a573c0" providerId="LiveId" clId="{CD183EE6-9E9B-424B-896D-AB42B0310A81}" dt="2024-01-13T10:31:27.453" v="758" actId="255"/>
          <ac:spMkLst>
            <pc:docMk/>
            <pc:sldMk cId="2637958213" sldId="272"/>
            <ac:spMk id="4" creationId="{7D8E0C3E-549F-4B12-BC1D-70D49FDEE3EB}"/>
          </ac:spMkLst>
        </pc:spChg>
        <pc:spChg chg="mod">
          <ac:chgData name="Harriet Modey-Agbenyenu" userId="7adfdf2892a573c0" providerId="LiveId" clId="{CD183EE6-9E9B-424B-896D-AB42B0310A81}" dt="2024-01-13T10:21:28.984" v="343" actId="20577"/>
          <ac:spMkLst>
            <pc:docMk/>
            <pc:sldMk cId="2637958213" sldId="272"/>
            <ac:spMk id="5" creationId="{33C7831C-5C8A-4D10-8B69-B54C753E23A1}"/>
          </ac:spMkLst>
        </pc:spChg>
        <pc:spChg chg="mod">
          <ac:chgData name="Harriet Modey-Agbenyenu" userId="7adfdf2892a573c0" providerId="LiveId" clId="{CD183EE6-9E9B-424B-896D-AB42B0310A81}" dt="2024-01-13T10:31:37.363" v="759" actId="255"/>
          <ac:spMkLst>
            <pc:docMk/>
            <pc:sldMk cId="2637958213" sldId="272"/>
            <ac:spMk id="6" creationId="{D82BF507-75ED-4F09-959F-8E0854B6033A}"/>
          </ac:spMkLst>
        </pc:spChg>
      </pc:sldChg>
      <pc:sldChg chg="addSp delSp modSp mod modTransition modAnim">
        <pc:chgData name="Harriet Modey-Agbenyenu" userId="7adfdf2892a573c0" providerId="LiveId" clId="{CD183EE6-9E9B-424B-896D-AB42B0310A81}" dt="2024-01-13T10:51:47.180" v="1373"/>
        <pc:sldMkLst>
          <pc:docMk/>
          <pc:sldMk cId="3324330166" sldId="277"/>
        </pc:sldMkLst>
        <pc:spChg chg="mod">
          <ac:chgData name="Harriet Modey-Agbenyenu" userId="7adfdf2892a573c0" providerId="LiveId" clId="{CD183EE6-9E9B-424B-896D-AB42B0310A81}" dt="2024-01-13T10:24:16.897" v="441" actId="20577"/>
          <ac:spMkLst>
            <pc:docMk/>
            <pc:sldMk cId="3324330166" sldId="277"/>
            <ac:spMk id="2" creationId="{F4A5950A-F236-4AE1-B402-E9CC3F82CCB7}"/>
          </ac:spMkLst>
        </pc:spChg>
        <pc:spChg chg="add del mod">
          <ac:chgData name="Harriet Modey-Agbenyenu" userId="7adfdf2892a573c0" providerId="LiveId" clId="{CD183EE6-9E9B-424B-896D-AB42B0310A81}" dt="2024-01-13T10:24:04.031" v="419" actId="478"/>
          <ac:spMkLst>
            <pc:docMk/>
            <pc:sldMk cId="3324330166" sldId="277"/>
            <ac:spMk id="8" creationId="{37FB03B5-96CF-6B79-3B53-DAE65AEBDAE0}"/>
          </ac:spMkLst>
        </pc:spChg>
        <pc:spChg chg="add del mod">
          <ac:chgData name="Harriet Modey-Agbenyenu" userId="7adfdf2892a573c0" providerId="LiveId" clId="{CD183EE6-9E9B-424B-896D-AB42B0310A81}" dt="2024-01-13T10:24:00.509" v="418" actId="931"/>
          <ac:spMkLst>
            <pc:docMk/>
            <pc:sldMk cId="3324330166" sldId="277"/>
            <ac:spMk id="10" creationId="{894A28E7-8931-35AE-D2B5-67F23D73A264}"/>
          </ac:spMkLst>
        </pc:spChg>
        <pc:spChg chg="add mod">
          <ac:chgData name="Harriet Modey-Agbenyenu" userId="7adfdf2892a573c0" providerId="LiveId" clId="{CD183EE6-9E9B-424B-896D-AB42B0310A81}" dt="2024-01-13T10:27:17.113" v="671" actId="1076"/>
          <ac:spMkLst>
            <pc:docMk/>
            <pc:sldMk cId="3324330166" sldId="277"/>
            <ac:spMk id="13" creationId="{9FBA2B12-5C07-61FB-7336-1590AF86DB5A}"/>
          </ac:spMkLst>
        </pc:spChg>
        <pc:picChg chg="add del mod">
          <ac:chgData name="Harriet Modey-Agbenyenu" userId="7adfdf2892a573c0" providerId="LiveId" clId="{CD183EE6-9E9B-424B-896D-AB42B0310A81}" dt="2024-01-13T10:24:04.031" v="419" actId="478"/>
          <ac:picMkLst>
            <pc:docMk/>
            <pc:sldMk cId="3324330166" sldId="277"/>
            <ac:picMk id="7" creationId="{04F754AC-8E70-7F61-26DB-A076AB5B4FA0}"/>
          </ac:picMkLst>
        </pc:picChg>
        <pc:picChg chg="add mod">
          <ac:chgData name="Harriet Modey-Agbenyenu" userId="7adfdf2892a573c0" providerId="LiveId" clId="{CD183EE6-9E9B-424B-896D-AB42B0310A81}" dt="2024-01-13T10:24:07.488" v="420" actId="27614"/>
          <ac:picMkLst>
            <pc:docMk/>
            <pc:sldMk cId="3324330166" sldId="277"/>
            <ac:picMk id="12" creationId="{459F3E72-3AB2-8A9C-70F1-D48C29849019}"/>
          </ac:picMkLst>
        </pc:picChg>
        <pc:picChg chg="del">
          <ac:chgData name="Harriet Modey-Agbenyenu" userId="7adfdf2892a573c0" providerId="LiveId" clId="{CD183EE6-9E9B-424B-896D-AB42B0310A81}" dt="2024-01-13T10:23:38.002" v="415" actId="478"/>
          <ac:picMkLst>
            <pc:docMk/>
            <pc:sldMk cId="3324330166" sldId="277"/>
            <ac:picMk id="16" creationId="{2C4DE4C1-E6F3-48EC-A26B-57BBBF59355F}"/>
          </ac:picMkLst>
        </pc:picChg>
      </pc:sldChg>
      <pc:sldChg chg="addSp delSp modSp mod modTransition modAnim chgLayout">
        <pc:chgData name="Harriet Modey-Agbenyenu" userId="7adfdf2892a573c0" providerId="LiveId" clId="{CD183EE6-9E9B-424B-896D-AB42B0310A81}" dt="2024-01-13T10:51:51.878" v="1374"/>
        <pc:sldMkLst>
          <pc:docMk/>
          <pc:sldMk cId="3440486550" sldId="282"/>
        </pc:sldMkLst>
        <pc:spChg chg="mod ord">
          <ac:chgData name="Harriet Modey-Agbenyenu" userId="7adfdf2892a573c0" providerId="LiveId" clId="{CD183EE6-9E9B-424B-896D-AB42B0310A81}" dt="2024-01-13T10:27:45.941" v="672" actId="700"/>
          <ac:spMkLst>
            <pc:docMk/>
            <pc:sldMk cId="3440486550" sldId="282"/>
            <ac:spMk id="2" creationId="{AFF9A437-8B14-44F3-9CD4-350A04C1CA8C}"/>
          </ac:spMkLst>
        </pc:spChg>
        <pc:spChg chg="mod ord">
          <ac:chgData name="Harriet Modey-Agbenyenu" userId="7adfdf2892a573c0" providerId="LiveId" clId="{CD183EE6-9E9B-424B-896D-AB42B0310A81}" dt="2024-01-13T10:27:45.941" v="672" actId="700"/>
          <ac:spMkLst>
            <pc:docMk/>
            <pc:sldMk cId="3440486550" sldId="282"/>
            <ac:spMk id="3" creationId="{585E8062-5491-4788-A35F-8BEF6FC48888}"/>
          </ac:spMkLst>
        </pc:spChg>
        <pc:spChg chg="mod ord">
          <ac:chgData name="Harriet Modey-Agbenyenu" userId="7adfdf2892a573c0" providerId="LiveId" clId="{CD183EE6-9E9B-424B-896D-AB42B0310A81}" dt="2024-01-13T10:27:45.941" v="672" actId="700"/>
          <ac:spMkLst>
            <pc:docMk/>
            <pc:sldMk cId="3440486550" sldId="282"/>
            <ac:spMk id="4" creationId="{73488701-5FB3-46AF-AA79-5DFBF04494AD}"/>
          </ac:spMkLst>
        </pc:spChg>
        <pc:spChg chg="mod ord">
          <ac:chgData name="Harriet Modey-Agbenyenu" userId="7adfdf2892a573c0" providerId="LiveId" clId="{CD183EE6-9E9B-424B-896D-AB42B0310A81}" dt="2024-01-13T10:29:31.588" v="693" actId="20577"/>
          <ac:spMkLst>
            <pc:docMk/>
            <pc:sldMk cId="3440486550" sldId="282"/>
            <ac:spMk id="5" creationId="{A8B52AA4-2DB7-4C7A-99AA-093B615C386A}"/>
          </ac:spMkLst>
        </pc:spChg>
        <pc:spChg chg="mod ord">
          <ac:chgData name="Harriet Modey-Agbenyenu" userId="7adfdf2892a573c0" providerId="LiveId" clId="{CD183EE6-9E9B-424B-896D-AB42B0310A81}" dt="2024-01-13T10:31:04.896" v="755" actId="12"/>
          <ac:spMkLst>
            <pc:docMk/>
            <pc:sldMk cId="3440486550" sldId="282"/>
            <ac:spMk id="6" creationId="{DC9CBA16-FC20-442F-ADE3-E8D745590243}"/>
          </ac:spMkLst>
        </pc:spChg>
        <pc:spChg chg="mod ord">
          <ac:chgData name="Harriet Modey-Agbenyenu" userId="7adfdf2892a573c0" providerId="LiveId" clId="{CD183EE6-9E9B-424B-896D-AB42B0310A81}" dt="2024-01-13T10:32:07.010" v="771" actId="20577"/>
          <ac:spMkLst>
            <pc:docMk/>
            <pc:sldMk cId="3440486550" sldId="282"/>
            <ac:spMk id="7" creationId="{A0AB54C4-EC05-4411-89AE-C93A257E2449}"/>
          </ac:spMkLst>
        </pc:spChg>
        <pc:spChg chg="add del mod">
          <ac:chgData name="Harriet Modey-Agbenyenu" userId="7adfdf2892a573c0" providerId="LiveId" clId="{CD183EE6-9E9B-424B-896D-AB42B0310A81}" dt="2024-01-13T10:31:10.910" v="757"/>
          <ac:spMkLst>
            <pc:docMk/>
            <pc:sldMk cId="3440486550" sldId="282"/>
            <ac:spMk id="8" creationId="{127139AA-0C2D-51C4-47CD-35398381944A}"/>
          </ac:spMkLst>
        </pc:spChg>
        <pc:spChg chg="mod ord">
          <ac:chgData name="Harriet Modey-Agbenyenu" userId="7adfdf2892a573c0" providerId="LiveId" clId="{CD183EE6-9E9B-424B-896D-AB42B0310A81}" dt="2024-01-13T10:27:45.941" v="672" actId="700"/>
          <ac:spMkLst>
            <pc:docMk/>
            <pc:sldMk cId="3440486550" sldId="282"/>
            <ac:spMk id="9" creationId="{2CC79059-C535-4122-AA80-8D550BB43135}"/>
          </ac:spMkLst>
        </pc:spChg>
        <pc:spChg chg="add del mod">
          <ac:chgData name="Harriet Modey-Agbenyenu" userId="7adfdf2892a573c0" providerId="LiveId" clId="{CD183EE6-9E9B-424B-896D-AB42B0310A81}" dt="2024-01-13T10:32:53.656" v="774" actId="478"/>
          <ac:spMkLst>
            <pc:docMk/>
            <pc:sldMk cId="3440486550" sldId="282"/>
            <ac:spMk id="10" creationId="{78CBA1FE-5848-D484-1FE2-B734AEF8D833}"/>
          </ac:spMkLst>
        </pc:spChg>
        <pc:spChg chg="add del mod">
          <ac:chgData name="Harriet Modey-Agbenyenu" userId="7adfdf2892a573c0" providerId="LiveId" clId="{CD183EE6-9E9B-424B-896D-AB42B0310A81}" dt="2024-01-13T10:33:10.090" v="777" actId="478"/>
          <ac:spMkLst>
            <pc:docMk/>
            <pc:sldMk cId="3440486550" sldId="282"/>
            <ac:spMk id="13" creationId="{6162216C-5952-5E5D-161F-1EE6EAFE0687}"/>
          </ac:spMkLst>
        </pc:spChg>
        <pc:spChg chg="add mod">
          <ac:chgData name="Harriet Modey-Agbenyenu" userId="7adfdf2892a573c0" providerId="LiveId" clId="{CD183EE6-9E9B-424B-896D-AB42B0310A81}" dt="2024-01-13T10:34:18.651" v="839" actId="20577"/>
          <ac:spMkLst>
            <pc:docMk/>
            <pc:sldMk cId="3440486550" sldId="282"/>
            <ac:spMk id="14" creationId="{05ED64D0-4F15-D162-FE97-5B5E084A2F7C}"/>
          </ac:spMkLst>
        </pc:spChg>
        <pc:graphicFrameChg chg="mod ord">
          <ac:chgData name="Harriet Modey-Agbenyenu" userId="7adfdf2892a573c0" providerId="LiveId" clId="{CD183EE6-9E9B-424B-896D-AB42B0310A81}" dt="2024-01-13T10:28:02.988" v="675" actId="1076"/>
          <ac:graphicFrameMkLst>
            <pc:docMk/>
            <pc:sldMk cId="3440486550" sldId="282"/>
            <ac:graphicFrameMk id="12" creationId="{17331FE7-F462-4B22-B38A-2DC8F54AB0BA}"/>
          </ac:graphicFrameMkLst>
        </pc:graphicFrameChg>
      </pc:sldChg>
      <pc:sldChg chg="del">
        <pc:chgData name="Harriet Modey-Agbenyenu" userId="7adfdf2892a573c0" providerId="LiveId" clId="{CD183EE6-9E9B-424B-896D-AB42B0310A81}" dt="2024-01-13T10:41:57.318" v="1261" actId="2696"/>
        <pc:sldMkLst>
          <pc:docMk/>
          <pc:sldMk cId="3198773633" sldId="287"/>
        </pc:sldMkLst>
      </pc:sldChg>
      <pc:sldChg chg="del">
        <pc:chgData name="Harriet Modey-Agbenyenu" userId="7adfdf2892a573c0" providerId="LiveId" clId="{CD183EE6-9E9B-424B-896D-AB42B0310A81}" dt="2024-01-13T10:43:08.059" v="1262" actId="2696"/>
        <pc:sldMkLst>
          <pc:docMk/>
          <pc:sldMk cId="643801695" sldId="292"/>
        </pc:sldMkLst>
      </pc:sldChg>
      <pc:sldChg chg="modSp mod modTransition modAnim">
        <pc:chgData name="Harriet Modey-Agbenyenu" userId="7adfdf2892a573c0" providerId="LiveId" clId="{CD183EE6-9E9B-424B-896D-AB42B0310A81}" dt="2024-01-13T10:52:39.647" v="1381"/>
        <pc:sldMkLst>
          <pc:docMk/>
          <pc:sldMk cId="363015877" sldId="299"/>
        </pc:sldMkLst>
        <pc:spChg chg="mod">
          <ac:chgData name="Harriet Modey-Agbenyenu" userId="7adfdf2892a573c0" providerId="LiveId" clId="{CD183EE6-9E9B-424B-896D-AB42B0310A81}" dt="2024-01-13T10:43:17.734" v="1276" actId="20577"/>
          <ac:spMkLst>
            <pc:docMk/>
            <pc:sldMk cId="363015877" sldId="299"/>
            <ac:spMk id="3" creationId="{29B0ECBC-01F6-45D4-9F4C-FD7E8B5B96A4}"/>
          </ac:spMkLst>
        </pc:spChg>
      </pc:sldChg>
      <pc:sldChg chg="modSp add mod ord modTransition modAnim">
        <pc:chgData name="Harriet Modey-Agbenyenu" userId="7adfdf2892a573c0" providerId="LiveId" clId="{CD183EE6-9E9B-424B-896D-AB42B0310A81}" dt="2024-01-13T10:51:56.489" v="1375"/>
        <pc:sldMkLst>
          <pc:docMk/>
          <pc:sldMk cId="239762809" sldId="300"/>
        </pc:sldMkLst>
        <pc:spChg chg="mod">
          <ac:chgData name="Harriet Modey-Agbenyenu" userId="7adfdf2892a573c0" providerId="LiveId" clId="{CD183EE6-9E9B-424B-896D-AB42B0310A81}" dt="2024-01-13T10:35:12.290" v="870" actId="20577"/>
          <ac:spMkLst>
            <pc:docMk/>
            <pc:sldMk cId="239762809" sldId="300"/>
            <ac:spMk id="2" creationId="{20033C2E-1977-40BD-8194-FFAA92F594AB}"/>
          </ac:spMkLst>
        </pc:spChg>
        <pc:spChg chg="mod">
          <ac:chgData name="Harriet Modey-Agbenyenu" userId="7adfdf2892a573c0" providerId="LiveId" clId="{CD183EE6-9E9B-424B-896D-AB42B0310A81}" dt="2024-01-13T10:36:20.810" v="898" actId="14100"/>
          <ac:spMkLst>
            <pc:docMk/>
            <pc:sldMk cId="239762809" sldId="300"/>
            <ac:spMk id="6" creationId="{C41A82EA-6DCE-481E-A52B-94F31EADAD7D}"/>
          </ac:spMkLst>
        </pc:spChg>
      </pc:sldChg>
      <pc:sldChg chg="modSp add mod ord modTransition modAnim">
        <pc:chgData name="Harriet Modey-Agbenyenu" userId="7adfdf2892a573c0" providerId="LiveId" clId="{CD183EE6-9E9B-424B-896D-AB42B0310A81}" dt="2024-01-13T10:52:02.882" v="1376"/>
        <pc:sldMkLst>
          <pc:docMk/>
          <pc:sldMk cId="791231147" sldId="301"/>
        </pc:sldMkLst>
        <pc:spChg chg="mod">
          <ac:chgData name="Harriet Modey-Agbenyenu" userId="7adfdf2892a573c0" providerId="LiveId" clId="{CD183EE6-9E9B-424B-896D-AB42B0310A81}" dt="2024-01-13T10:36:36.403" v="911" actId="20577"/>
          <ac:spMkLst>
            <pc:docMk/>
            <pc:sldMk cId="791231147" sldId="301"/>
            <ac:spMk id="2" creationId="{E04071DD-D1ED-4494-BAB0-E44D84460558}"/>
          </ac:spMkLst>
        </pc:spChg>
        <pc:spChg chg="mod">
          <ac:chgData name="Harriet Modey-Agbenyenu" userId="7adfdf2892a573c0" providerId="LiveId" clId="{CD183EE6-9E9B-424B-896D-AB42B0310A81}" dt="2024-01-13T10:37:38.827" v="1014" actId="20577"/>
          <ac:spMkLst>
            <pc:docMk/>
            <pc:sldMk cId="791231147" sldId="301"/>
            <ac:spMk id="4" creationId="{7D8E0C3E-549F-4B12-BC1D-70D49FDEE3EB}"/>
          </ac:spMkLst>
        </pc:spChg>
        <pc:spChg chg="mod">
          <ac:chgData name="Harriet Modey-Agbenyenu" userId="7adfdf2892a573c0" providerId="LiveId" clId="{CD183EE6-9E9B-424B-896D-AB42B0310A81}" dt="2024-01-13T10:38:17.721" v="1082" actId="20577"/>
          <ac:spMkLst>
            <pc:docMk/>
            <pc:sldMk cId="791231147" sldId="301"/>
            <ac:spMk id="6" creationId="{D82BF507-75ED-4F09-959F-8E0854B6033A}"/>
          </ac:spMkLst>
        </pc:spChg>
      </pc:sldChg>
      <pc:sldChg chg="addSp delSp modSp add mod ord modTransition modAnim">
        <pc:chgData name="Harriet Modey-Agbenyenu" userId="7adfdf2892a573c0" providerId="LiveId" clId="{CD183EE6-9E9B-424B-896D-AB42B0310A81}" dt="2024-01-13T10:52:09.524" v="1377"/>
        <pc:sldMkLst>
          <pc:docMk/>
          <pc:sldMk cId="545718515" sldId="302"/>
        </pc:sldMkLst>
        <pc:spChg chg="mod">
          <ac:chgData name="Harriet Modey-Agbenyenu" userId="7adfdf2892a573c0" providerId="LiveId" clId="{CD183EE6-9E9B-424B-896D-AB42B0310A81}" dt="2024-01-13T10:40:17.787" v="1108" actId="20577"/>
          <ac:spMkLst>
            <pc:docMk/>
            <pc:sldMk cId="545718515" sldId="302"/>
            <ac:spMk id="2" creationId="{F4A5950A-F236-4AE1-B402-E9CC3F82CCB7}"/>
          </ac:spMkLst>
        </pc:spChg>
        <pc:spChg chg="add del mod">
          <ac:chgData name="Harriet Modey-Agbenyenu" userId="7adfdf2892a573c0" providerId="LiveId" clId="{CD183EE6-9E9B-424B-896D-AB42B0310A81}" dt="2024-01-13T10:38:59.327" v="1090" actId="931"/>
          <ac:spMkLst>
            <pc:docMk/>
            <pc:sldMk cId="545718515" sldId="302"/>
            <ac:spMk id="7" creationId="{DFB0EB4C-10B1-892F-FEF0-F7AA5AD410EE}"/>
          </ac:spMkLst>
        </pc:spChg>
        <pc:spChg chg="add mod">
          <ac:chgData name="Harriet Modey-Agbenyenu" userId="7adfdf2892a573c0" providerId="LiveId" clId="{CD183EE6-9E9B-424B-896D-AB42B0310A81}" dt="2024-01-13T10:40:02.907" v="1096" actId="207"/>
          <ac:spMkLst>
            <pc:docMk/>
            <pc:sldMk cId="545718515" sldId="302"/>
            <ac:spMk id="10" creationId="{EF3860F1-B694-8472-DA9B-511C1500EF9C}"/>
          </ac:spMkLst>
        </pc:spChg>
        <pc:picChg chg="add mod">
          <ac:chgData name="Harriet Modey-Agbenyenu" userId="7adfdf2892a573c0" providerId="LiveId" clId="{CD183EE6-9E9B-424B-896D-AB42B0310A81}" dt="2024-01-13T10:39:05.719" v="1091" actId="27614"/>
          <ac:picMkLst>
            <pc:docMk/>
            <pc:sldMk cId="545718515" sldId="302"/>
            <ac:picMk id="9" creationId="{B9C43084-0CA2-EEC3-3080-C2B19FCF27F4}"/>
          </ac:picMkLst>
        </pc:picChg>
        <pc:picChg chg="del">
          <ac:chgData name="Harriet Modey-Agbenyenu" userId="7adfdf2892a573c0" providerId="LiveId" clId="{CD183EE6-9E9B-424B-896D-AB42B0310A81}" dt="2024-01-13T10:38:50.350" v="1089" actId="478"/>
          <ac:picMkLst>
            <pc:docMk/>
            <pc:sldMk cId="545718515" sldId="302"/>
            <ac:picMk id="12" creationId="{459F3E72-3AB2-8A9C-70F1-D48C29849019}"/>
          </ac:picMkLst>
        </pc:picChg>
      </pc:sldChg>
      <pc:sldChg chg="modSp add mod ord modTransition modAnim">
        <pc:chgData name="Harriet Modey-Agbenyenu" userId="7adfdf2892a573c0" providerId="LiveId" clId="{CD183EE6-9E9B-424B-896D-AB42B0310A81}" dt="2024-01-13T10:52:14.665" v="1378"/>
        <pc:sldMkLst>
          <pc:docMk/>
          <pc:sldMk cId="2913044279" sldId="303"/>
        </pc:sldMkLst>
        <pc:spChg chg="mod">
          <ac:chgData name="Harriet Modey-Agbenyenu" userId="7adfdf2892a573c0" providerId="LiveId" clId="{CD183EE6-9E9B-424B-896D-AB42B0310A81}" dt="2024-01-13T10:47:01.575" v="1323" actId="20577"/>
          <ac:spMkLst>
            <pc:docMk/>
            <pc:sldMk cId="2913044279" sldId="303"/>
            <ac:spMk id="2" creationId="{AFF9A437-8B14-44F3-9CD4-350A04C1CA8C}"/>
          </ac:spMkLst>
        </pc:spChg>
        <pc:spChg chg="mod">
          <ac:chgData name="Harriet Modey-Agbenyenu" userId="7adfdf2892a573c0" providerId="LiveId" clId="{CD183EE6-9E9B-424B-896D-AB42B0310A81}" dt="2024-01-13T10:41:00.307" v="1166" actId="20577"/>
          <ac:spMkLst>
            <pc:docMk/>
            <pc:sldMk cId="2913044279" sldId="303"/>
            <ac:spMk id="6" creationId="{DC9CBA16-FC20-442F-ADE3-E8D745590243}"/>
          </ac:spMkLst>
        </pc:spChg>
        <pc:spChg chg="mod">
          <ac:chgData name="Harriet Modey-Agbenyenu" userId="7adfdf2892a573c0" providerId="LiveId" clId="{CD183EE6-9E9B-424B-896D-AB42B0310A81}" dt="2024-01-13T10:41:43.542" v="1260" actId="20577"/>
          <ac:spMkLst>
            <pc:docMk/>
            <pc:sldMk cId="2913044279" sldId="303"/>
            <ac:spMk id="14" creationId="{05ED64D0-4F15-D162-FE97-5B5E084A2F7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GH"/>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GH"/>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GH"/>
          </a:p>
        </c:txPr>
        <c:crossAx val="643702576"/>
        <c:crosses val="autoZero"/>
        <c:crossBetween val="between"/>
        <c:majorUnit val="100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G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GH"/>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GH"/>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GH"/>
          </a:p>
        </c:txPr>
        <c:crossAx val="643702576"/>
        <c:crosses val="autoZero"/>
        <c:crossBetween val="between"/>
        <c:majorUnit val="100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G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1/13/2024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F1F899B-A48E-4226-84C6-ED90826B2191}" type="datetime1">
              <a:rPr lang="en-US" smtClean="0"/>
              <a:t>1/13/2024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C2A074CE-6B01-45E5-A701-A6D8C9F452C2}"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DDB364D-C192-4B3D-A082-DE375C7734CF}" type="datetime1">
              <a:rPr lang="en-US" smtClean="0"/>
              <a:t>1/13/2024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FF28C7C-1374-4451-9D99-1081DD4FB831}" type="datetime1">
              <a:rPr lang="en-US" smtClean="0"/>
              <a:t>1/13/2024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85F3916D-5462-4468-A06A-8706F125BB14}" type="datetime1">
              <a:rPr lang="en-US" smtClean="0"/>
              <a:t>1/13/2024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a:t>Data Analysis</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FC45438-9D9B-451A-AC41-DA0C9C06E083}" type="datetime1">
              <a:rPr lang="en-US" smtClean="0"/>
              <a:t>1/13/2024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D81031E8-5A81-4C04-9CBC-4F98419CC606}"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7EFF2D3-1FA8-445B-8578-0D231E1C72F2}"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19CB434-323A-4C74-A774-F4805C1F547A}" type="datetime1">
              <a:rPr lang="en-US" smtClean="0"/>
              <a:t>1/13/2024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Data Analysis</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A853BF70-C02D-40A5-8FE8-C4112A05B1B9}" type="datetime1">
              <a:rPr lang="en-US" smtClean="0"/>
              <a:t>1/13/2024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Data Analysis</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61C4A9B-5F28-4D75-8BC1-8245E3F72FFE}" type="datetime1">
              <a:rPr lang="en-US" smtClean="0"/>
              <a:t>1/13/2024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a:t>Data Analysis</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2C494DE-B35B-4058-9BE8-EADE03D8BB22}" type="datetime1">
              <a:rPr lang="en-US" smtClean="0"/>
              <a:t>1/13/2024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ED4BA022-EE5C-4A4B-9223-D675F89B94A4}"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C673399C-6CE9-467E-A95B-B73DA681DAE0}"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3BDDA975-F7FF-4BAC-B906-ED1A7C2FC38A}" type="datetime1">
              <a:rPr lang="en-US" smtClean="0"/>
              <a:t>1/13/2024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6AB28F0-54D9-4F71-A738-D4DE35518A43}" type="datetime1">
              <a:rPr lang="en-US" smtClean="0"/>
              <a:t>1/13/2024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3C86437A-D049-476D-B401-400AF1B5387C}" type="datetime1">
              <a:rPr lang="en-US" smtClean="0"/>
              <a:t>1/13/2024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C198E63-910C-48B5-A634-17E0E903BA49}"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87E81E1-D6FD-44F9-BA8B-31F69D6C11CF}" type="datetime1">
              <a:rPr lang="en-US" smtClean="0"/>
              <a:t>1/13/2024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850EA281-7896-4145-B433-4DE8E2537FAB}" type="datetime1">
              <a:rPr lang="en-US" smtClean="0"/>
              <a:t>1/13/2024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Data Analysis</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6DE8271C-533D-4C1F-B31C-754E4CA1CF31}" type="datetime1">
              <a:rPr lang="en-US" smtClean="0"/>
              <a:t>1/13/2024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Data Analysis</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1490C908-0CA9-4C03-A4FD-EF8C79503F3B}" type="datetime1">
              <a:rPr lang="en-US" smtClean="0"/>
              <a:t>1/13/2024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a:t>Data Analysis</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A50F01DE-FF5F-4A61-B9F6-71367EF031F2}" type="datetime1">
              <a:rPr lang="en-US" noProof="0" smtClean="0"/>
              <a:t>1/13/2024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Data Analysis</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E780A005-6B77-43F7-BA8F-32479FBB3BBA}"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074E0110-5683-4782-BBA8-AB8EB33B7B86}"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DD2CDF40-7D14-4799-B38C-78BE7826C48B}" type="datetime1">
              <a:rPr lang="en-US" smtClean="0"/>
              <a:t>1/13/2024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F716D5DD-6FEB-4153-A28B-7B4A91A4C1BB}" type="datetime1">
              <a:rPr lang="en-US" smtClean="0"/>
              <a:t>1/13/2024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0642D5F1-F4C6-4DDD-AF22-0248B61F64AD}" type="datetime1">
              <a:rPr lang="en-US" smtClean="0"/>
              <a:t>1/13/2024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DF57EF19-B173-4511-97CD-08E8DBC3F311}" type="datetime1">
              <a:rPr lang="en-US" smtClean="0"/>
              <a:t>1/13/2024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2B0448-33FA-4A4E-B2B8-F7D4E03BE0A8}" type="datetime1">
              <a:rPr lang="en-US" noProof="0" smtClean="0"/>
              <a:t>1/13/2024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Data Analysis</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532E0A58-2E63-4952-B9BC-394D47E5311E}" type="datetime1">
              <a:rPr lang="en-US" smtClean="0"/>
              <a:t>1/13/2024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54D84DFF-58F5-444F-819A-24E16DC6E525}" type="datetime1">
              <a:rPr lang="en-US" smtClean="0"/>
              <a:t>1/13/2024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34EB98E-2957-4D91-AF77-02A4CB23CACA}" type="datetime1">
              <a:rPr lang="en-US" smtClean="0"/>
              <a:t>1/13/2024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0F435DB2-EBBE-437B-9940-EDA7021BFF99}" type="datetime1">
              <a:rPr lang="en-US" noProof="0" smtClean="0"/>
              <a:t>1/13/2024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Data Analysis</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0FFC519-D945-4E44-88B1-947188D5B305}" type="datetime1">
              <a:rPr lang="en-US" smtClean="0"/>
              <a:t>1/13/2024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a:t>Data Analysis</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899267B1-317A-40F5-AA6E-5B8E9EA8790F}" type="datetime1">
              <a:rPr lang="en-US" smtClean="0"/>
              <a:t>1/13/2024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a:t>Data Analysis</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D2FE6FBA-03F8-49D9-8BB7-60CD8030EEC7}" type="datetime1">
              <a:rPr lang="en-US" smtClean="0"/>
              <a:t>1/13/2024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0C1FD631-0E07-4B02-A2C8-EF0B6045B255}" type="datetime1">
              <a:rPr lang="en-US" smtClean="0"/>
              <a:t>1/13/2024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FFA0199-EDF0-4F6E-B342-5E918FE46A29}" type="datetime1">
              <a:rPr lang="en-US" noProof="0" smtClean="0"/>
              <a:t>1/13/2024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Data Analysis</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A3E9764E-53A3-42C1-87E1-87CFA3B3F002}" type="datetime1">
              <a:rPr lang="en-US" smtClean="0"/>
              <a:t>1/13/2024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9E111700-1C87-4B17-8F22-EB6F0BBC61E6}" type="datetime1">
              <a:rPr lang="en-US" noProof="0" smtClean="0"/>
              <a:t>1/13/2024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Data Analysis</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A62F961-AB7E-44B3-9AD8-E21683FB24F7}" type="datetime1">
              <a:rPr lang="en-US" noProof="0" smtClean="0"/>
              <a:t>1/13/2024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Data Analysis</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84C3BBB-7079-4FF5-8B0E-240BE0CFE5F3}"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733E72-7844-4A87-A830-102DE77A7336}"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10DEB27-1BFC-488B-A6B2-A3EA633E5E81}"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01369BA-6256-44E8-B8B4-FB963B8C2660}" type="datetime1">
              <a:rPr lang="en-US" smtClean="0"/>
              <a:t>1/13/2024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a:t>Data Analysis</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a:t>Data Analysis</a:t>
            </a:r>
            <a:endParaRPr lang="en-US" dirty="0"/>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B369A692-AFE6-4037-89C9-6F039D34F13A}" type="datetime1">
              <a:rPr lang="en-US" smtClean="0"/>
              <a:t>1/13/2024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0.png"/><Relationship Id="rId5" Type="http://schemas.openxmlformats.org/officeDocument/2006/relationships/hyperlink" Target="https://www.picpedia.org/highway-signs/d/data-analysis.html" TargetMode="Externa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837473B0-CC2E-450A-ABE3-18F120FF3D39}">
                <a1611:picAttrSrcUrl xmlns:a1611="http://schemas.microsoft.com/office/drawing/2016/11/main" r:id="rId5"/>
              </a:ext>
            </a:extLst>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6320892" y="5027253"/>
            <a:ext cx="5373461" cy="1132143"/>
          </a:xfrm>
        </p:spPr>
        <p:txBody>
          <a:bodyPr>
            <a:normAutofit/>
          </a:bodyPr>
          <a:lstStyle/>
          <a:p>
            <a:r>
              <a:rPr lang="en-US" b="0" dirty="0"/>
              <a:t>Unveiling Methodologies and Applications</a:t>
            </a:r>
            <a:endParaRPr lang="en-US" dirty="0"/>
          </a:p>
        </p:txBody>
      </p:sp>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507027" y="4621448"/>
            <a:ext cx="4626665" cy="1720516"/>
          </a:xfrm>
        </p:spPr>
        <p:txBody>
          <a:bodyPr anchor="b">
            <a:normAutofit fontScale="90000"/>
          </a:bodyPr>
          <a:lstStyle/>
          <a:p>
            <a:r>
              <a:rPr lang="en-US" sz="2700" dirty="0"/>
              <a:t>Navigating Data Analytics: A Comprehensive Exploration</a:t>
            </a:r>
            <a:br>
              <a:rPr lang="en-US" sz="2700" dirty="0"/>
            </a:br>
            <a:br>
              <a:rPr lang="en-US" dirty="0"/>
            </a:br>
            <a:endParaRPr lang="en-US" dirty="0"/>
          </a:p>
        </p:txBody>
      </p:sp>
      <p:sp>
        <p:nvSpPr>
          <p:cNvPr id="10" name="Footer Placeholder 4">
            <a:extLst>
              <a:ext uri="{FF2B5EF4-FFF2-40B4-BE49-F238E27FC236}">
                <a16:creationId xmlns:a16="http://schemas.microsoft.com/office/drawing/2014/main" id="{C485E823-B1BA-02C1-473C-867CA2108404}"/>
              </a:ext>
            </a:extLst>
          </p:cNvPr>
          <p:cNvSpPr>
            <a:spLocks noGrp="1"/>
          </p:cNvSpPr>
          <p:nvPr>
            <p:ph type="ftr" sz="quarter" idx="11"/>
          </p:nvPr>
        </p:nvSpPr>
        <p:spPr>
          <a:xfrm>
            <a:off x="1694226" y="6159402"/>
            <a:ext cx="2154460" cy="365125"/>
          </a:xfrm>
        </p:spPr>
        <p:txBody>
          <a:bodyPr/>
          <a:lstStyle/>
          <a:p>
            <a:pPr>
              <a:spcAft>
                <a:spcPts val="600"/>
              </a:spcAft>
            </a:pPr>
            <a:r>
              <a:rPr lang="en-US" sz="2000" noProof="0"/>
              <a:t>Data Analysis</a:t>
            </a:r>
            <a:endParaRPr lang="en-US" sz="2000" noProof="0" dirty="0"/>
          </a:p>
        </p:txBody>
      </p:sp>
      <p:sp>
        <p:nvSpPr>
          <p:cNvPr id="12" name="Slide Number Placeholder 5">
            <a:extLst>
              <a:ext uri="{FF2B5EF4-FFF2-40B4-BE49-F238E27FC236}">
                <a16:creationId xmlns:a16="http://schemas.microsoft.com/office/drawing/2014/main" id="{19C515D6-15B6-D71C-5151-DDAE55C9036F}"/>
              </a:ext>
            </a:extLst>
          </p:cNvPr>
          <p:cNvSpPr>
            <a:spLocks noGrp="1"/>
          </p:cNvSpPr>
          <p:nvPr>
            <p:ph type="sldNum" sz="quarter" idx="12"/>
          </p:nvPr>
        </p:nvSpPr>
        <p:spPr>
          <a:xfrm>
            <a:off x="8849751" y="6187538"/>
            <a:ext cx="2743200" cy="365125"/>
          </a:xfrm>
        </p:spPr>
        <p:txBody>
          <a:bodyPr/>
          <a:lstStyle/>
          <a:p>
            <a:pPr>
              <a:spcAft>
                <a:spcPts val="600"/>
              </a:spcAft>
            </a:pPr>
            <a:fld id="{95CBEC59-7FF9-4688-98DF-89832A0C9025}" type="slidenum">
              <a:rPr lang="en-US" noProof="0" smtClean="0"/>
              <a:pPr>
                <a:spcAft>
                  <a:spcPts val="600"/>
                </a:spcAft>
              </a:pPr>
              <a:t>1</a:t>
            </a:fld>
            <a:endParaRPr lang="en-US" noProof="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11083583" y="837333"/>
            <a:ext cx="610772" cy="328893"/>
          </a:xfrm>
        </p:spPr>
        <p:txBody>
          <a:bodyPr>
            <a:normAutofit/>
          </a:bodyPr>
          <a:lstStyle/>
          <a:p>
            <a:r>
              <a:rPr lang="en-US" dirty="0"/>
              <a:t>20XX</a:t>
            </a:r>
          </a:p>
        </p:txBody>
      </p:sp>
      <p:pic>
        <p:nvPicPr>
          <p:cNvPr id="5" name="the-land-of-wonder-159583">
            <a:hlinkClick r:id="" action="ppaction://media"/>
            <a:extLst>
              <a:ext uri="{FF2B5EF4-FFF2-40B4-BE49-F238E27FC236}">
                <a16:creationId xmlns:a16="http://schemas.microsoft.com/office/drawing/2014/main" id="{65EF2AD3-CC22-87A1-3E73-5617D2CC31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01306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remove"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Prescriptive Analysis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a:t>Data Analysis</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a:t>Methodologies</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p:txBody>
          <a:bodyPr>
            <a:normAutofit/>
          </a:bodyPr>
          <a:lstStyle/>
          <a:p>
            <a:pPr marL="342900" indent="-342900">
              <a:buFont typeface="Arial" panose="020B0604020202020204" pitchFamily="34" charset="0"/>
              <a:buChar char="•"/>
            </a:pPr>
            <a:r>
              <a:rPr lang="en-US" sz="2400" dirty="0"/>
              <a:t>Decision Optimization</a:t>
            </a:r>
          </a:p>
          <a:p>
            <a:pPr marL="342900" indent="-342900">
              <a:spcBef>
                <a:spcPts val="600"/>
              </a:spcBef>
              <a:buFont typeface="Arial" panose="020B0604020202020204" pitchFamily="34" charset="0"/>
              <a:buChar char="•"/>
            </a:pPr>
            <a:r>
              <a:rPr lang="en-US" sz="2400" dirty="0"/>
              <a:t>Simulation Modelling</a:t>
            </a:r>
          </a:p>
          <a:p>
            <a:pPr marL="342900" indent="-342900">
              <a:spcBef>
                <a:spcPts val="600"/>
              </a:spcBef>
              <a:buFont typeface="Arial" panose="020B0604020202020204" pitchFamily="34" charset="0"/>
              <a:buChar char="•"/>
            </a:pPr>
            <a:r>
              <a:rPr lang="en-US" sz="2400" dirty="0"/>
              <a:t>Game Theory</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096000" y="1384413"/>
            <a:ext cx="5183188" cy="823912"/>
          </a:xfrm>
        </p:spPr>
        <p:txBody>
          <a:bodyPr/>
          <a:lstStyle/>
          <a:p>
            <a:r>
              <a:rPr lang="en-US" dirty="0"/>
              <a:t>Applications</a:t>
            </a:r>
          </a:p>
        </p:txBody>
      </p:sp>
      <p:graphicFrame>
        <p:nvGraphicFramePr>
          <p:cNvPr id="12" name="Content Placeholder 11" descr="Chart">
            <a:extLst>
              <a:ext uri="{FF2B5EF4-FFF2-40B4-BE49-F238E27FC236}">
                <a16:creationId xmlns:a16="http://schemas.microsoft.com/office/drawing/2014/main" id="{17331FE7-F462-4B22-B38A-2DC8F54AB0BA}"/>
              </a:ext>
            </a:extLst>
          </p:cNvPr>
          <p:cNvGraphicFramePr>
            <a:graphicFrameLocks noGrp="1"/>
          </p:cNvGraphicFramePr>
          <p:nvPr>
            <p:ph sz="quarter" idx="4"/>
          </p:nvPr>
        </p:nvGraphicFramePr>
        <p:xfrm flipH="1" flipV="1">
          <a:off x="11694355" y="8546096"/>
          <a:ext cx="610771" cy="328893"/>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20XX</a:t>
            </a:r>
          </a:p>
        </p:txBody>
      </p:sp>
      <p:sp>
        <p:nvSpPr>
          <p:cNvPr id="14" name="Content Placeholder 5">
            <a:extLst>
              <a:ext uri="{FF2B5EF4-FFF2-40B4-BE49-F238E27FC236}">
                <a16:creationId xmlns:a16="http://schemas.microsoft.com/office/drawing/2014/main" id="{05ED64D0-4F15-D162-FE97-5B5E084A2F7C}"/>
              </a:ext>
            </a:extLst>
          </p:cNvPr>
          <p:cNvSpPr txBox="1">
            <a:spLocks/>
          </p:cNvSpPr>
          <p:nvPr/>
        </p:nvSpPr>
        <p:spPr>
          <a:xfrm>
            <a:off x="5925796" y="2604949"/>
            <a:ext cx="5157787" cy="277325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Supply Chain Optimization</a:t>
            </a:r>
          </a:p>
          <a:p>
            <a:pPr marL="342900" indent="-342900">
              <a:buFont typeface="Arial" panose="020B0604020202020204" pitchFamily="34" charset="0"/>
              <a:buChar char="•"/>
            </a:pPr>
            <a:r>
              <a:rPr lang="en-US" sz="2400" dirty="0"/>
              <a:t>Resource Allocation</a:t>
            </a:r>
          </a:p>
          <a:p>
            <a:pPr marL="342900" indent="-342900">
              <a:buFont typeface="Arial" panose="020B0604020202020204" pitchFamily="34" charset="0"/>
              <a:buChar char="•"/>
            </a:pPr>
            <a:r>
              <a:rPr lang="en-US" sz="2400" dirty="0"/>
              <a:t>Treatment Optimization In Healthcare</a:t>
            </a:r>
          </a:p>
        </p:txBody>
      </p:sp>
    </p:spTree>
    <p:extLst>
      <p:ext uri="{BB962C8B-B14F-4D97-AF65-F5344CB8AC3E}">
        <p14:creationId xmlns:p14="http://schemas.microsoft.com/office/powerpoint/2010/main" val="2913044279"/>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heel(1)">
                                      <p:cBhvr>
                                        <p:cTn id="19" dur="20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1000"/>
                                        <p:tgtEl>
                                          <p:spTgt spid="6">
                                            <p:txEl>
                                              <p:pRg st="1" end="1"/>
                                            </p:txEl>
                                          </p:spTgt>
                                        </p:tgtEl>
                                      </p:cBhvr>
                                    </p:animEffect>
                                    <p:anim calcmode="lin" valueType="num">
                                      <p:cBhvr>
                                        <p:cTn id="2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randombar(horizontal)">
                                      <p:cBhvr>
                                        <p:cTn id="31" dur="500"/>
                                        <p:tgtEl>
                                          <p:spTgt spid="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circle(in)">
                                      <p:cBhvr>
                                        <p:cTn id="36" dur="20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barn(inVertical)">
                                      <p:cBhvr>
                                        <p:cTn id="41" dur="500"/>
                                        <p:tgtEl>
                                          <p:spTgt spid="1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4">
                                            <p:txEl>
                                              <p:pRg st="1" end="1"/>
                                            </p:txEl>
                                          </p:spTgt>
                                        </p:tgtEl>
                                        <p:attrNameLst>
                                          <p:attrName>style.visibility</p:attrName>
                                        </p:attrNameLst>
                                      </p:cBhvr>
                                      <p:to>
                                        <p:strVal val="visible"/>
                                      </p:to>
                                    </p:set>
                                    <p:animEffect transition="in" filter="fade">
                                      <p:cBhvr>
                                        <p:cTn id="46" dur="1000"/>
                                        <p:tgtEl>
                                          <p:spTgt spid="14">
                                            <p:txEl>
                                              <p:pRg st="1" end="1"/>
                                            </p:txEl>
                                          </p:spTgt>
                                        </p:tgtEl>
                                      </p:cBhvr>
                                    </p:animEffect>
                                    <p:anim calcmode="lin" valueType="num">
                                      <p:cBhvr>
                                        <p:cTn id="4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14">
                                            <p:txEl>
                                              <p:pRg st="2" end="2"/>
                                            </p:txEl>
                                          </p:spTgt>
                                        </p:tgtEl>
                                        <p:attrNameLst>
                                          <p:attrName>style.visibility</p:attrName>
                                        </p:attrNameLst>
                                      </p:cBhvr>
                                      <p:to>
                                        <p:strVal val="visible"/>
                                      </p:to>
                                    </p:set>
                                    <p:animEffect transition="in" filter="circle(in)">
                                      <p:cBhvr>
                                        <p:cTn id="53" dur="20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Ryan Agbenyenu</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sp>
        <p:nvSpPr>
          <p:cNvPr id="4" name="Footer Placeholder 3">
            <a:extLst>
              <a:ext uri="{FF2B5EF4-FFF2-40B4-BE49-F238E27FC236}">
                <a16:creationId xmlns:a16="http://schemas.microsoft.com/office/drawing/2014/main" id="{DE4E63DE-4FC0-A4C9-F27E-DBDA7E511168}"/>
              </a:ext>
            </a:extLst>
          </p:cNvPr>
          <p:cNvSpPr>
            <a:spLocks noGrp="1"/>
          </p:cNvSpPr>
          <p:nvPr>
            <p:ph type="ftr" sz="quarter" idx="11"/>
          </p:nvPr>
        </p:nvSpPr>
        <p:spPr/>
        <p:txBody>
          <a:bodyPr/>
          <a:lstStyle/>
          <a:p>
            <a:r>
              <a:rPr lang="en-US" noProof="0"/>
              <a:t>Data Analysis</a:t>
            </a:r>
          </a:p>
        </p:txBody>
      </p:sp>
      <p:sp>
        <p:nvSpPr>
          <p:cNvPr id="5" name="Slide Number Placeholder 4">
            <a:extLst>
              <a:ext uri="{FF2B5EF4-FFF2-40B4-BE49-F238E27FC236}">
                <a16:creationId xmlns:a16="http://schemas.microsoft.com/office/drawing/2014/main" id="{6627A0B3-7B88-EAB1-AFBA-46A13BD2FDA5}"/>
              </a:ext>
            </a:extLst>
          </p:cNvPr>
          <p:cNvSpPr>
            <a:spLocks noGrp="1"/>
          </p:cNvSpPr>
          <p:nvPr>
            <p:ph type="sldNum" sz="quarter" idx="12"/>
          </p:nvPr>
        </p:nvSpPr>
        <p:spPr/>
        <p:txBody>
          <a:bodyPr/>
          <a:lstStyle/>
          <a:p>
            <a:fld id="{95CBEC59-7FF9-4688-98DF-89832A0C9025}" type="slidenum">
              <a:rPr lang="en-US" noProof="0" smtClean="0"/>
              <a:t>11</a:t>
            </a:fld>
            <a:endParaRPr lang="en-US" noProof="0"/>
          </a:p>
        </p:txBody>
      </p:sp>
    </p:spTree>
    <p:extLst>
      <p:ext uri="{BB962C8B-B14F-4D97-AF65-F5344CB8AC3E}">
        <p14:creationId xmlns:p14="http://schemas.microsoft.com/office/powerpoint/2010/main" val="36301587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929641" y="458919"/>
            <a:ext cx="9971159" cy="1325563"/>
          </a:xfrm>
        </p:spPr>
        <p:txBody>
          <a:bodyPr anchor="ctr">
            <a:normAutofit/>
          </a:bodyPr>
          <a:lstStyle/>
          <a:p>
            <a:r>
              <a:rPr lang="en-US"/>
              <a:t>INTRODUCTION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929641" y="3133484"/>
            <a:ext cx="10515600" cy="2427923"/>
          </a:xfrm>
        </p:spPr>
        <p:txBody>
          <a:bodyPr>
            <a:normAutofit/>
          </a:bodyPr>
          <a:lstStyle/>
          <a:p>
            <a:pPr>
              <a:lnSpc>
                <a:spcPct val="150000"/>
              </a:lnSpc>
              <a:spcAft>
                <a:spcPts val="800"/>
              </a:spcAft>
            </a:pPr>
            <a:r>
              <a:rPr lang="en-GH" sz="1800" kern="0" dirty="0">
                <a:solidFill>
                  <a:srgbClr val="374151"/>
                </a:solidFill>
                <a:effectLst/>
                <a:latin typeface="Century Gothic" panose="020B0502020202020204" pitchFamily="34" charset="0"/>
                <a:ea typeface="Times New Roman" panose="02020603050405020304" pitchFamily="18" charset="0"/>
                <a:cs typeface="Segoe UI" panose="020B0502040204020203" pitchFamily="34" charset="0"/>
              </a:rPr>
              <a:t>Data analytics, a multidimensional field, encompasses diverse specialties, each contributing uniquely to the analytical process. This comprehensive exploration delves deeply into the intricacies of each analytics field, revealing detailed methodologies, advanced techniques, and practical applications.</a:t>
            </a:r>
            <a:endParaRPr lang="en-GH"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a:xfrm>
            <a:off x="614873" y="6187538"/>
            <a:ext cx="3256673" cy="365125"/>
          </a:xfrm>
        </p:spPr>
        <p:txBody>
          <a:bodyPr anchor="ctr">
            <a:noAutofit/>
          </a:bodyPr>
          <a:lstStyle/>
          <a:p>
            <a:pPr>
              <a:spcAft>
                <a:spcPts val="600"/>
              </a:spcAft>
            </a:pPr>
            <a:r>
              <a:rPr lang="en-US" sz="2000"/>
              <a:t>Data Analysis</a:t>
            </a:r>
            <a:endParaRPr lang="en-US" sz="2000" dirty="0"/>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a:t>
            </a:fld>
            <a:endParaRPr lang="en-US"/>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929641" y="1669110"/>
            <a:ext cx="9971158" cy="692595"/>
          </a:xfrm>
        </p:spPr>
        <p:txBody>
          <a:bodyPr>
            <a:normAutofit/>
          </a:bodyPr>
          <a:lstStyle/>
          <a:p>
            <a:r>
              <a:rPr lang="en-US" dirty="0"/>
              <a:t>A brief introduction in the fields of Data Analytics</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a:xfrm>
            <a:off x="11083583" y="837333"/>
            <a:ext cx="610772" cy="328893"/>
          </a:xfrm>
        </p:spPr>
        <p:txBody>
          <a:bodyPr>
            <a:normAutofit/>
          </a:bodyPr>
          <a:lstStyle/>
          <a:p>
            <a:r>
              <a:rPr lang="en-US" dirty="0"/>
              <a:t>20XX</a:t>
            </a:r>
          </a:p>
        </p:txBody>
      </p:sp>
    </p:spTree>
    <p:extLst>
      <p:ext uri="{BB962C8B-B14F-4D97-AF65-F5344CB8AC3E}">
        <p14:creationId xmlns:p14="http://schemas.microsoft.com/office/powerpoint/2010/main" val="13729251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DESCRIPTIVE ANALYSIS</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a:t>Data Analysis</a:t>
            </a:r>
            <a:endParaRPr lang="en-US" dirty="0"/>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20XX</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normAutofit fontScale="77500" lnSpcReduction="20000"/>
          </a:bodyPr>
          <a:lstStyle/>
          <a:p>
            <a:r>
              <a:rPr lang="en-US" dirty="0"/>
              <a:t>Descriptive analysis involves a comprehensive examination of historical data to understand and summarize patterns, trends and key characteristics.</a:t>
            </a:r>
          </a:p>
        </p:txBody>
      </p:sp>
    </p:spTree>
    <p:extLst>
      <p:ext uri="{BB962C8B-B14F-4D97-AF65-F5344CB8AC3E}">
        <p14:creationId xmlns:p14="http://schemas.microsoft.com/office/powerpoint/2010/main" val="192049716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DESCRIPTIVE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Methodologies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a:bodyPr>
          <a:lstStyle/>
          <a:p>
            <a:r>
              <a:rPr lang="en-US" sz="2400" dirty="0"/>
              <a:t>Time series analysis.</a:t>
            </a:r>
          </a:p>
          <a:p>
            <a:r>
              <a:rPr lang="en-US" sz="2400" dirty="0"/>
              <a:t>Exploratory data analysis</a:t>
            </a:r>
          </a:p>
          <a:p>
            <a:r>
              <a:rPr lang="en-US" sz="2400" dirty="0"/>
              <a:t>Inferential statistics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Applications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a:t>Data Analysis</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a:bodyPr>
          <a:lstStyle/>
          <a:p>
            <a:r>
              <a:rPr lang="en-US" sz="2400" dirty="0"/>
              <a:t>Business Intelligence Dashboards</a:t>
            </a:r>
          </a:p>
          <a:p>
            <a:r>
              <a:rPr lang="en-US" sz="2400" dirty="0"/>
              <a:t>Trend Analysis</a:t>
            </a:r>
          </a:p>
          <a:p>
            <a:r>
              <a:rPr lang="en-US" sz="2400" dirty="0"/>
              <a:t>Anomaly detection</a:t>
            </a:r>
          </a:p>
        </p:txBody>
      </p:sp>
    </p:spTree>
    <p:extLst>
      <p:ext uri="{BB962C8B-B14F-4D97-AF65-F5344CB8AC3E}">
        <p14:creationId xmlns:p14="http://schemas.microsoft.com/office/powerpoint/2010/main" val="26379582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wheel(1)">
                                      <p:cBhvr>
                                        <p:cTn id="34" dur="2000"/>
                                        <p:tgtEl>
                                          <p:spTgt spid="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randombar(horizontal)">
                                      <p:cBhvr>
                                        <p:cTn id="39" dur="500"/>
                                        <p:tgtEl>
                                          <p:spTgt spid="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6">
                                            <p:txEl>
                                              <p:pRg st="1" end="1"/>
                                            </p:txEl>
                                          </p:spTgt>
                                        </p:tgtEl>
                                        <p:attrNameLst>
                                          <p:attrName>style.visibility</p:attrName>
                                        </p:attrNameLst>
                                      </p:cBhvr>
                                      <p:to>
                                        <p:strVal val="visible"/>
                                      </p:to>
                                    </p:set>
                                    <p:anim calcmode="lin" valueType="num">
                                      <p:cBhvr>
                                        <p:cTn id="4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46" dur="500"/>
                                        <p:tgtEl>
                                          <p:spTgt spid="6">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animEffect transition="in" filter="wipe(down)">
                                      <p:cBhvr>
                                        <p:cTn id="51" dur="580">
                                          <p:stCondLst>
                                            <p:cond delay="0"/>
                                          </p:stCondLst>
                                        </p:cTn>
                                        <p:tgtEl>
                                          <p:spTgt spid="6">
                                            <p:txEl>
                                              <p:pRg st="2" end="2"/>
                                            </p:txEl>
                                          </p:spTgt>
                                        </p:tgtEl>
                                      </p:cBhvr>
                                    </p:animEffect>
                                    <p:anim calcmode="lin" valueType="num">
                                      <p:cBhvr>
                                        <p:cTn id="52"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6">
                                            <p:txEl>
                                              <p:pRg st="2" end="2"/>
                                            </p:txEl>
                                          </p:spTgt>
                                        </p:tgtEl>
                                      </p:cBhvr>
                                      <p:to x="100000" y="60000"/>
                                    </p:animScale>
                                    <p:animScale>
                                      <p:cBhvr>
                                        <p:cTn id="58" dur="166" decel="50000">
                                          <p:stCondLst>
                                            <p:cond delay="676"/>
                                          </p:stCondLst>
                                        </p:cTn>
                                        <p:tgtEl>
                                          <p:spTgt spid="6">
                                            <p:txEl>
                                              <p:pRg st="2" end="2"/>
                                            </p:txEl>
                                          </p:spTgt>
                                        </p:tgtEl>
                                      </p:cBhvr>
                                      <p:to x="100000" y="100000"/>
                                    </p:animScale>
                                    <p:animScale>
                                      <p:cBhvr>
                                        <p:cTn id="59" dur="26">
                                          <p:stCondLst>
                                            <p:cond delay="1312"/>
                                          </p:stCondLst>
                                        </p:cTn>
                                        <p:tgtEl>
                                          <p:spTgt spid="6">
                                            <p:txEl>
                                              <p:pRg st="2" end="2"/>
                                            </p:txEl>
                                          </p:spTgt>
                                        </p:tgtEl>
                                      </p:cBhvr>
                                      <p:to x="100000" y="80000"/>
                                    </p:animScale>
                                    <p:animScale>
                                      <p:cBhvr>
                                        <p:cTn id="60" dur="166" decel="50000">
                                          <p:stCondLst>
                                            <p:cond delay="1338"/>
                                          </p:stCondLst>
                                        </p:cTn>
                                        <p:tgtEl>
                                          <p:spTgt spid="6">
                                            <p:txEl>
                                              <p:pRg st="2" end="2"/>
                                            </p:txEl>
                                          </p:spTgt>
                                        </p:tgtEl>
                                      </p:cBhvr>
                                      <p:to x="100000" y="100000"/>
                                    </p:animScale>
                                    <p:animScale>
                                      <p:cBhvr>
                                        <p:cTn id="61" dur="26">
                                          <p:stCondLst>
                                            <p:cond delay="1642"/>
                                          </p:stCondLst>
                                        </p:cTn>
                                        <p:tgtEl>
                                          <p:spTgt spid="6">
                                            <p:txEl>
                                              <p:pRg st="2" end="2"/>
                                            </p:txEl>
                                          </p:spTgt>
                                        </p:tgtEl>
                                      </p:cBhvr>
                                      <p:to x="100000" y="90000"/>
                                    </p:animScale>
                                    <p:animScale>
                                      <p:cBhvr>
                                        <p:cTn id="62" dur="166" decel="50000">
                                          <p:stCondLst>
                                            <p:cond delay="1668"/>
                                          </p:stCondLst>
                                        </p:cTn>
                                        <p:tgtEl>
                                          <p:spTgt spid="6">
                                            <p:txEl>
                                              <p:pRg st="2" end="2"/>
                                            </p:txEl>
                                          </p:spTgt>
                                        </p:tgtEl>
                                      </p:cBhvr>
                                      <p:to x="100000" y="100000"/>
                                    </p:animScale>
                                    <p:animScale>
                                      <p:cBhvr>
                                        <p:cTn id="63" dur="26">
                                          <p:stCondLst>
                                            <p:cond delay="1808"/>
                                          </p:stCondLst>
                                        </p:cTn>
                                        <p:tgtEl>
                                          <p:spTgt spid="6">
                                            <p:txEl>
                                              <p:pRg st="2" end="2"/>
                                            </p:txEl>
                                          </p:spTgt>
                                        </p:tgtEl>
                                      </p:cBhvr>
                                      <p:to x="100000" y="95000"/>
                                    </p:animScale>
                                    <p:animScale>
                                      <p:cBhvr>
                                        <p:cTn id="64" dur="166" decel="50000">
                                          <p:stCondLst>
                                            <p:cond delay="1834"/>
                                          </p:stCondLst>
                                        </p:cTn>
                                        <p:tgtEl>
                                          <p:spTgt spid="6">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DIAGNAOSTIC ANALYSIS</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a:t>Data Analysis</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20XX</a:t>
            </a:r>
          </a:p>
        </p:txBody>
      </p:sp>
      <p:pic>
        <p:nvPicPr>
          <p:cNvPr id="12" name="Picture Placeholder 11" descr="A person holding a tablet with a graph&#10;&#10;Description automatically generated">
            <a:extLst>
              <a:ext uri="{FF2B5EF4-FFF2-40B4-BE49-F238E27FC236}">
                <a16:creationId xmlns:a16="http://schemas.microsoft.com/office/drawing/2014/main" id="{459F3E72-3AB2-8A9C-70F1-D48C29849019}"/>
              </a:ext>
            </a:extLst>
          </p:cNvPr>
          <p:cNvPicPr>
            <a:picLocks noGrp="1" noChangeAspect="1"/>
          </p:cNvPicPr>
          <p:nvPr>
            <p:ph type="pic" sz="quarter" idx="15"/>
          </p:nvPr>
        </p:nvPicPr>
        <p:blipFill>
          <a:blip r:embed="rId2"/>
          <a:srcRect t="15175" b="15175"/>
          <a:stretch>
            <a:fillRect/>
          </a:stretch>
        </p:blipFill>
        <p:spPr/>
      </p:pic>
      <p:sp>
        <p:nvSpPr>
          <p:cNvPr id="13" name="TextBox 12">
            <a:extLst>
              <a:ext uri="{FF2B5EF4-FFF2-40B4-BE49-F238E27FC236}">
                <a16:creationId xmlns:a16="http://schemas.microsoft.com/office/drawing/2014/main" id="{9FBA2B12-5C07-61FB-7336-1590AF86DB5A}"/>
              </a:ext>
            </a:extLst>
          </p:cNvPr>
          <p:cNvSpPr txBox="1"/>
          <p:nvPr/>
        </p:nvSpPr>
        <p:spPr>
          <a:xfrm>
            <a:off x="256674" y="3789039"/>
            <a:ext cx="3614872" cy="1938992"/>
          </a:xfrm>
          <a:prstGeom prst="rect">
            <a:avLst/>
          </a:prstGeom>
          <a:noFill/>
        </p:spPr>
        <p:txBody>
          <a:bodyPr wrap="square" rtlCol="0">
            <a:spAutoFit/>
          </a:bodyPr>
          <a:lstStyle/>
          <a:p>
            <a:r>
              <a:rPr lang="en-US" sz="2000" b="1" dirty="0">
                <a:solidFill>
                  <a:schemeClr val="bg1"/>
                </a:solidFill>
              </a:rPr>
              <a:t>Diagnostic Analysis involves a thorough investigation of data to uncover the root causes and factors including specific events, aiming to explain why certain outcomes occurred.</a:t>
            </a:r>
            <a:endParaRPr lang="en-GH" sz="2000" b="1" dirty="0">
              <a:solidFill>
                <a:schemeClr val="bg1"/>
              </a:solidFill>
            </a:endParaRPr>
          </a:p>
        </p:txBody>
      </p:sp>
    </p:spTree>
    <p:extLst>
      <p:ext uri="{BB962C8B-B14F-4D97-AF65-F5344CB8AC3E}">
        <p14:creationId xmlns:p14="http://schemas.microsoft.com/office/powerpoint/2010/main" val="33243301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Diagnostic Analysis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a:t>Data Analysis</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a:t>Methodologies</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p:txBody>
          <a:bodyPr>
            <a:normAutofit/>
          </a:bodyPr>
          <a:lstStyle/>
          <a:p>
            <a:pPr marL="342900" indent="-342900">
              <a:buFont typeface="Arial" panose="020B0604020202020204" pitchFamily="34" charset="0"/>
              <a:buChar char="•"/>
            </a:pPr>
            <a:r>
              <a:rPr lang="en-US" sz="2400" dirty="0"/>
              <a:t>Correlation Analysis</a:t>
            </a:r>
          </a:p>
          <a:p>
            <a:pPr marL="342900" indent="-342900">
              <a:spcBef>
                <a:spcPts val="600"/>
              </a:spcBef>
              <a:buFont typeface="Arial" panose="020B0604020202020204" pitchFamily="34" charset="0"/>
              <a:buChar char="•"/>
            </a:pPr>
            <a:r>
              <a:rPr lang="en-US" sz="2400" dirty="0"/>
              <a:t>Regression Analysis</a:t>
            </a:r>
          </a:p>
          <a:p>
            <a:pPr marL="342900" indent="-342900">
              <a:spcBef>
                <a:spcPts val="600"/>
              </a:spcBef>
              <a:buFont typeface="Arial" panose="020B0604020202020204" pitchFamily="34" charset="0"/>
              <a:buChar char="•"/>
            </a:pPr>
            <a:r>
              <a:rPr lang="en-US" sz="2400" dirty="0"/>
              <a:t>Hypothesis Testing</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096000" y="1384413"/>
            <a:ext cx="5183188" cy="823912"/>
          </a:xfrm>
        </p:spPr>
        <p:txBody>
          <a:bodyPr/>
          <a:lstStyle/>
          <a:p>
            <a:r>
              <a:rPr lang="en-US" dirty="0"/>
              <a:t>Applications</a:t>
            </a:r>
          </a:p>
        </p:txBody>
      </p:sp>
      <p:graphicFrame>
        <p:nvGraphicFramePr>
          <p:cNvPr id="12" name="Content Placeholder 11" descr="Chart">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2969041974"/>
              </p:ext>
            </p:extLst>
          </p:nvPr>
        </p:nvGraphicFramePr>
        <p:xfrm flipH="1" flipV="1">
          <a:off x="11694355" y="8546096"/>
          <a:ext cx="610771" cy="328893"/>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20XX</a:t>
            </a:r>
          </a:p>
        </p:txBody>
      </p:sp>
      <p:sp>
        <p:nvSpPr>
          <p:cNvPr id="14" name="Content Placeholder 5">
            <a:extLst>
              <a:ext uri="{FF2B5EF4-FFF2-40B4-BE49-F238E27FC236}">
                <a16:creationId xmlns:a16="http://schemas.microsoft.com/office/drawing/2014/main" id="{05ED64D0-4F15-D162-FE97-5B5E084A2F7C}"/>
              </a:ext>
            </a:extLst>
          </p:cNvPr>
          <p:cNvSpPr txBox="1">
            <a:spLocks/>
          </p:cNvSpPr>
          <p:nvPr/>
        </p:nvSpPr>
        <p:spPr>
          <a:xfrm>
            <a:off x="5925796" y="2604949"/>
            <a:ext cx="5157787" cy="277325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Root Cause Analysis</a:t>
            </a:r>
          </a:p>
          <a:p>
            <a:pPr marL="342900" indent="-342900">
              <a:buFont typeface="Arial" panose="020B0604020202020204" pitchFamily="34" charset="0"/>
              <a:buChar char="•"/>
            </a:pPr>
            <a:r>
              <a:rPr lang="en-US" sz="2400" dirty="0"/>
              <a:t>Comparative Analysis</a:t>
            </a:r>
          </a:p>
          <a:p>
            <a:pPr marL="342900" indent="-342900">
              <a:buFont typeface="Arial" panose="020B0604020202020204" pitchFamily="34" charset="0"/>
              <a:buChar char="•"/>
            </a:pPr>
            <a:r>
              <a:rPr lang="en-US" sz="2400" dirty="0"/>
              <a:t>Impact Analysis</a:t>
            </a:r>
          </a:p>
        </p:txBody>
      </p:sp>
    </p:spTree>
    <p:extLst>
      <p:ext uri="{BB962C8B-B14F-4D97-AF65-F5344CB8AC3E}">
        <p14:creationId xmlns:p14="http://schemas.microsoft.com/office/powerpoint/2010/main" val="344048655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down)">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wheel(1)">
                                      <p:cBhvr>
                                        <p:cTn id="24" dur="20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 calcmode="lin" valueType="num">
                                      <p:cBhvr>
                                        <p:cTn id="42"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3"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44"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45" dur="10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4">
                                            <p:txEl>
                                              <p:pRg st="1" end="1"/>
                                            </p:txEl>
                                          </p:spTgt>
                                        </p:tgtEl>
                                        <p:attrNameLst>
                                          <p:attrName>style.visibility</p:attrName>
                                        </p:attrNameLst>
                                      </p:cBhvr>
                                      <p:to>
                                        <p:strVal val="visible"/>
                                      </p:to>
                                    </p:set>
                                    <p:anim calcmode="lin" valueType="num">
                                      <p:cBhvr additive="base">
                                        <p:cTn id="50"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14">
                                            <p:txEl>
                                              <p:pRg st="2" end="2"/>
                                            </p:txEl>
                                          </p:spTgt>
                                        </p:tgtEl>
                                        <p:attrNameLst>
                                          <p:attrName>style.visibility</p:attrName>
                                        </p:attrNameLst>
                                      </p:cBhvr>
                                      <p:to>
                                        <p:strVal val="visible"/>
                                      </p:to>
                                    </p:set>
                                    <p:animEffect transition="in" filter="barn(inVertical)">
                                      <p:cBhvr>
                                        <p:cTn id="56"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PREDICTIVE ANALYSIS</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a:t>Data Analysis</a:t>
            </a:r>
            <a:endParaRPr lang="en-US" dirty="0"/>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20XX</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698820" y="5702936"/>
            <a:ext cx="9384760" cy="915873"/>
          </a:xfrm>
        </p:spPr>
        <p:txBody>
          <a:bodyPr>
            <a:noAutofit/>
          </a:bodyPr>
          <a:lstStyle/>
          <a:p>
            <a:pPr>
              <a:lnSpc>
                <a:spcPct val="150000"/>
              </a:lnSpc>
              <a:spcAft>
                <a:spcPts val="1500"/>
              </a:spcAft>
            </a:pPr>
            <a:r>
              <a:rPr lang="en-GH" sz="2000" kern="0" dirty="0">
                <a:solidFill>
                  <a:srgbClr val="374151"/>
                </a:solidFill>
                <a:effectLst/>
                <a:ea typeface="Times New Roman" panose="02020603050405020304" pitchFamily="18" charset="0"/>
                <a:cs typeface="Segoe UI" panose="020B0502040204020203" pitchFamily="34" charset="0"/>
              </a:rPr>
              <a:t>Predictive analytics involves forecasting future outcomes based on historical data patterns and trends, utilizing advanced statistical and machine learning models.</a:t>
            </a:r>
            <a:endParaRPr lang="en-GH" sz="20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762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PREDICTIVE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Methodologies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a:bodyPr>
          <a:lstStyle/>
          <a:p>
            <a:r>
              <a:rPr lang="en-US" sz="2400" dirty="0"/>
              <a:t>Machine Learning Algorithms</a:t>
            </a:r>
          </a:p>
          <a:p>
            <a:r>
              <a:rPr lang="en-US" sz="2400" dirty="0"/>
              <a:t>Time Series Forecasting</a:t>
            </a:r>
          </a:p>
          <a:p>
            <a:r>
              <a:rPr lang="en-US" sz="2400" dirty="0"/>
              <a:t>Classification and Regression</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Applications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a:t>Data Analysis</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a:bodyPr>
          <a:lstStyle/>
          <a:p>
            <a:r>
              <a:rPr lang="en-US" sz="2400" dirty="0"/>
              <a:t>Customer Churn Prediction</a:t>
            </a:r>
          </a:p>
          <a:p>
            <a:r>
              <a:rPr lang="en-US" sz="2400" dirty="0"/>
              <a:t>Demand Forecasting</a:t>
            </a:r>
          </a:p>
          <a:p>
            <a:r>
              <a:rPr lang="en-US" sz="2400" dirty="0"/>
              <a:t>Anomaly detection</a:t>
            </a:r>
          </a:p>
        </p:txBody>
      </p:sp>
    </p:spTree>
    <p:extLst>
      <p:ext uri="{BB962C8B-B14F-4D97-AF65-F5344CB8AC3E}">
        <p14:creationId xmlns:p14="http://schemas.microsoft.com/office/powerpoint/2010/main" val="79123114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circle(in)">
                                      <p:cBhvr>
                                        <p:cTn id="21" dur="20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fade">
                                      <p:cBhvr>
                                        <p:cTn id="36" dur="1000"/>
                                        <p:tgtEl>
                                          <p:spTgt spid="5">
                                            <p:txEl>
                                              <p:pRg st="0" end="0"/>
                                            </p:txEl>
                                          </p:spTgt>
                                        </p:tgtEl>
                                      </p:cBhvr>
                                    </p:animEffect>
                                    <p:anim calcmode="lin" valueType="num">
                                      <p:cBhvr>
                                        <p:cTn id="3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circle(in)">
                                      <p:cBhvr>
                                        <p:cTn id="43" dur="2000"/>
                                        <p:tgtEl>
                                          <p:spTgt spid="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 calcmode="lin" valueType="num">
                                      <p:cBhvr additive="base">
                                        <p:cTn id="48"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PRESCRIPTIVE ANALYSIS</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a:t>Data Analysis</a:t>
            </a:r>
            <a:endParaRPr lang="en-US" dirty="0"/>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20XX</a:t>
            </a:r>
          </a:p>
        </p:txBody>
      </p:sp>
      <p:sp>
        <p:nvSpPr>
          <p:cNvPr id="13" name="TextBox 12">
            <a:extLst>
              <a:ext uri="{FF2B5EF4-FFF2-40B4-BE49-F238E27FC236}">
                <a16:creationId xmlns:a16="http://schemas.microsoft.com/office/drawing/2014/main" id="{9FBA2B12-5C07-61FB-7336-1590AF86DB5A}"/>
              </a:ext>
            </a:extLst>
          </p:cNvPr>
          <p:cNvSpPr txBox="1"/>
          <p:nvPr/>
        </p:nvSpPr>
        <p:spPr>
          <a:xfrm>
            <a:off x="256674" y="3789039"/>
            <a:ext cx="3614872" cy="1938992"/>
          </a:xfrm>
          <a:prstGeom prst="rect">
            <a:avLst/>
          </a:prstGeom>
          <a:noFill/>
        </p:spPr>
        <p:txBody>
          <a:bodyPr wrap="square" rtlCol="0">
            <a:spAutoFit/>
          </a:bodyPr>
          <a:lstStyle/>
          <a:p>
            <a:r>
              <a:rPr lang="en-US" sz="2000" b="1" dirty="0">
                <a:solidFill>
                  <a:schemeClr val="bg1"/>
                </a:solidFill>
              </a:rPr>
              <a:t>Diagnostic Analysis involves a thorough investigation of data to uncover the root causes and factors including specific events, aiming to explain why certain outcomes occurred.</a:t>
            </a:r>
            <a:endParaRPr lang="en-GH" sz="2000" b="1" dirty="0">
              <a:solidFill>
                <a:schemeClr val="bg1"/>
              </a:solidFill>
            </a:endParaRPr>
          </a:p>
        </p:txBody>
      </p:sp>
      <p:pic>
        <p:nvPicPr>
          <p:cNvPr id="9" name="Picture Placeholder 8" descr="A magnifying glass over a graph&#10;&#10;Description automatically generated">
            <a:extLst>
              <a:ext uri="{FF2B5EF4-FFF2-40B4-BE49-F238E27FC236}">
                <a16:creationId xmlns:a16="http://schemas.microsoft.com/office/drawing/2014/main" id="{B9C43084-0CA2-EEC3-3080-C2B19FCF27F4}"/>
              </a:ext>
            </a:extLst>
          </p:cNvPr>
          <p:cNvPicPr>
            <a:picLocks noGrp="1" noChangeAspect="1"/>
          </p:cNvPicPr>
          <p:nvPr>
            <p:ph type="pic" sz="quarter" idx="15"/>
          </p:nvPr>
        </p:nvPicPr>
        <p:blipFill>
          <a:blip r:embed="rId2"/>
          <a:srcRect t="16983" b="16983"/>
          <a:stretch>
            <a:fillRect/>
          </a:stretch>
        </p:blipFill>
        <p:spPr/>
      </p:pic>
      <p:sp>
        <p:nvSpPr>
          <p:cNvPr id="10" name="TextBox 9">
            <a:extLst>
              <a:ext uri="{FF2B5EF4-FFF2-40B4-BE49-F238E27FC236}">
                <a16:creationId xmlns:a16="http://schemas.microsoft.com/office/drawing/2014/main" id="{EF3860F1-B694-8472-DA9B-511C1500EF9C}"/>
              </a:ext>
            </a:extLst>
          </p:cNvPr>
          <p:cNvSpPr txBox="1"/>
          <p:nvPr/>
        </p:nvSpPr>
        <p:spPr>
          <a:xfrm>
            <a:off x="1042737" y="2582779"/>
            <a:ext cx="3384884" cy="2523768"/>
          </a:xfrm>
          <a:prstGeom prst="rect">
            <a:avLst/>
          </a:prstGeom>
          <a:noFill/>
        </p:spPr>
        <p:txBody>
          <a:bodyPr wrap="square" rtlCol="0">
            <a:spAutoFit/>
          </a:bodyPr>
          <a:lstStyle/>
          <a:p>
            <a:r>
              <a:rPr lang="en-GH" sz="2000" kern="0" dirty="0">
                <a:solidFill>
                  <a:schemeClr val="bg1"/>
                </a:solidFill>
                <a:effectLst/>
                <a:ea typeface="Times New Roman" panose="02020603050405020304" pitchFamily="18" charset="0"/>
                <a:cs typeface="Segoe UI" panose="020B0502040204020203" pitchFamily="34" charset="0"/>
              </a:rPr>
              <a:t>Prescriptive analytics recommends optimal actions based on the analysis of current and predicted data, employing mathematical optimization and simulation techniques.</a:t>
            </a:r>
            <a:endParaRPr lang="en-GH" sz="2000" kern="100" dirty="0">
              <a:solidFill>
                <a:schemeClr val="bg1"/>
              </a:solidFill>
              <a:effectLst/>
              <a:ea typeface="Calibri" panose="020F0502020204030204" pitchFamily="34" charset="0"/>
              <a:cs typeface="Times New Roman" panose="02020603050405020304" pitchFamily="18" charset="0"/>
            </a:endParaRPr>
          </a:p>
          <a:p>
            <a:endParaRPr lang="en-GH" dirty="0"/>
          </a:p>
        </p:txBody>
      </p:sp>
    </p:spTree>
    <p:extLst>
      <p:ext uri="{BB962C8B-B14F-4D97-AF65-F5344CB8AC3E}">
        <p14:creationId xmlns:p14="http://schemas.microsoft.com/office/powerpoint/2010/main" val="54571851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65</TotalTime>
  <Words>321</Words>
  <Application>Microsoft Office PowerPoint</Application>
  <PresentationFormat>Widescreen</PresentationFormat>
  <Paragraphs>87</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Speak Pro</vt:lpstr>
      <vt:lpstr>Century Gothic</vt:lpstr>
      <vt:lpstr>Arial</vt:lpstr>
      <vt:lpstr>Calibri</vt:lpstr>
      <vt:lpstr>Avenir Next LT Pro</vt:lpstr>
      <vt:lpstr>Office Theme</vt:lpstr>
      <vt:lpstr>Navigating Data Analytics: A Comprehensive Exploration  </vt:lpstr>
      <vt:lpstr>INTRODUCTION</vt:lpstr>
      <vt:lpstr>DESCRIPTIVE ANALYSIS</vt:lpstr>
      <vt:lpstr>DESCRIPTIVE ANALYSIS</vt:lpstr>
      <vt:lpstr>DIAGNAOSTIC ANALYSIS</vt:lpstr>
      <vt:lpstr>Diagnostic Analysis</vt:lpstr>
      <vt:lpstr>PREDICTIVE ANALYSIS</vt:lpstr>
      <vt:lpstr>PREDICTIVE ANALYSIS</vt:lpstr>
      <vt:lpstr>PRESCRIPTIVE ANALYSIS</vt:lpstr>
      <vt:lpstr>Prescriptive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Data Analytics: A Comprehensive Exploration  </dc:title>
  <dc:creator>Harriet Modey-Agbenyenu</dc:creator>
  <cp:lastModifiedBy>Harriet Modey-Agbenyenu</cp:lastModifiedBy>
  <cp:revision>1</cp:revision>
  <dcterms:created xsi:type="dcterms:W3CDTF">2024-01-07T15:28:06Z</dcterms:created>
  <dcterms:modified xsi:type="dcterms:W3CDTF">2024-01-13T10:53:45Z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